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258" r:id="rId3"/>
    <p:sldId id="269" r:id="rId4"/>
    <p:sldId id="282" r:id="rId5"/>
    <p:sldId id="288" r:id="rId6"/>
    <p:sldId id="287" r:id="rId7"/>
    <p:sldId id="272" r:id="rId8"/>
    <p:sldId id="271" r:id="rId9"/>
    <p:sldId id="283" r:id="rId10"/>
    <p:sldId id="273" r:id="rId11"/>
    <p:sldId id="274" r:id="rId12"/>
    <p:sldId id="290" r:id="rId13"/>
    <p:sldId id="284" r:id="rId14"/>
    <p:sldId id="285" r:id="rId15"/>
    <p:sldId id="275" r:id="rId16"/>
    <p:sldId id="276" r:id="rId17"/>
    <p:sldId id="277" r:id="rId18"/>
    <p:sldId id="286" r:id="rId19"/>
    <p:sldId id="291" r:id="rId20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531"/>
    <a:srgbClr val="2A2A1E"/>
    <a:srgbClr val="68674B"/>
    <a:srgbClr val="71BF44"/>
    <a:srgbClr val="53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51" autoAdjust="0"/>
  </p:normalViewPr>
  <p:slideViewPr>
    <p:cSldViewPr>
      <p:cViewPr>
        <p:scale>
          <a:sx n="75" d="100"/>
          <a:sy n="75" d="100"/>
        </p:scale>
        <p:origin x="-19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32F343-AC5F-464D-890C-E1008A8095AB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6312EB-3014-48A7-8768-99E048B42B7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3804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www.zksm.sk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-</a:t>
            </a:r>
            <a:r>
              <a:rPr lang="sk-SK" altLang="sk-SK" baseline="0" dirty="0" smtClean="0"/>
              <a:t> </a:t>
            </a:r>
            <a:r>
              <a:rPr lang="sk-SK" altLang="sk-SK" dirty="0" smtClean="0"/>
              <a:t>Pozdravenie a privítanie prítomných, 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- Vyjadrenie</a:t>
            </a:r>
            <a:r>
              <a:rPr lang="sk-SK" altLang="sk-SK" baseline="0" dirty="0" smtClean="0"/>
              <a:t> vďaky za ich prítomnosť.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dirty="0" smtClean="0"/>
              <a:t>- Vhodné</a:t>
            </a:r>
            <a:r>
              <a:rPr lang="sk-SK" altLang="sk-SK" baseline="0" dirty="0" smtClean="0"/>
              <a:t> ú</a:t>
            </a:r>
            <a:r>
              <a:rPr lang="sk-SK" altLang="sk-SK" dirty="0" smtClean="0"/>
              <a:t>vodné slová, podľa toho komu to je prezentované.</a:t>
            </a:r>
            <a:r>
              <a:rPr lang="sk-SK" altLang="sk-SK" baseline="0" dirty="0" smtClean="0"/>
              <a:t> </a:t>
            </a:r>
            <a:endParaRPr lang="sk-SK" altLang="sk-SK" dirty="0" smtClean="0"/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najväčšia mládežnícka organizácia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Slovensku, ktorá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 venuje systematickej práci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 mládežou. Jej úsilím je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osobnostný a duchovný rozvoj mladého človeka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osobnosť s uceleným pohľadom na život. Snaží sa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prostredníctvom neformálneho vzdelávania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pomáhať mladým dozrievať, aby boli svojím konaním a postojmi obohatením pre spoločnosť, cirkev i komunity, v ktorých žijú. 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</p:txBody>
      </p:sp>
      <p:sp>
        <p:nvSpPr>
          <p:cNvPr id="1638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310208-3994-4959-A6F6-3D9F8E2F67B9}" type="slidenum">
              <a:rPr lang="sk-SK" altLang="sk-SK" smtClean="0"/>
              <a:pPr/>
              <a:t>1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prvom rade sa usilujeme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efektívnu komunikáciu vnútri združenia, čo v sebe nevyhnutne zahŕňa aktívne zapájanie vedúcich oblastných centier a koordinátorov (CSR stretnutia, tel. porady, neformálne spoločné akcie).</a:t>
            </a:r>
          </a:p>
          <a:p>
            <a:pPr eaLnBrk="1" hangingPunct="1">
              <a:spcBef>
                <a:spcPct val="0"/>
              </a:spcBef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Našou túžbou je vytvárať sieť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(Lifenet)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spolupracovníkov,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ktorí nám budú pomáhať v mapovaní príležitostí a výziev pre mladých a spoločenstvá Slovenska – (k Lifenetu sa ešte vrátime).</a:t>
            </a:r>
            <a:endParaRPr lang="sk-SK" sz="120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sk-SK" alt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Spolupracujeme s diecéznymi a univerzitnými pastoračnými centrami po celom Slovensku. Výsledkom tejto spolupráce je napr. realizácia animátorských škôl či Akadem – stretnutie študentov vysokých škôl.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Usilujeme sa vytvárať tzv. regionálne nety, na ktorých sa stretávajú lídri v rámci svojich regiónov. </a:t>
            </a:r>
            <a:endParaRPr lang="sk-SK" altLang="sk-SK" dirty="0" smtClean="0"/>
          </a:p>
        </p:txBody>
      </p:sp>
      <p:sp>
        <p:nvSpPr>
          <p:cNvPr id="2355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F3B23B-6CA0-454B-B752-63E8CC4AF51F}" type="slidenum">
              <a:rPr lang="sk-SK" altLang="sk-SK" smtClean="0"/>
              <a:pPr/>
              <a:t>10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Záleží nám na jednote a spolupráci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preto viaceré naše aktivity realizujeme s partnermi z rôznych organizácii, o. i. napr. s Radou pre mládež a univerzity KBS, s Mládežou pre Krista (MPKS), s Mládežou s Misiou (YWAM) ako aj s rôznymi cirkvami na Slovensku. 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Súčasťou</a:t>
            </a:r>
            <a:r>
              <a:rPr lang="sk-SK" alt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ZKSM je niekoľko veľkých projektov, cez ktoré sa usiluje prinášať do spoločnosti pozitívne zmeny v rôznych smeroch.</a:t>
            </a:r>
            <a:endParaRPr lang="sk-SK" alt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Medzi staršie projekty ZKSM patria</a:t>
            </a:r>
            <a:r>
              <a:rPr lang="sk-SK" altLang="sk-SK" baseline="0" dirty="0" smtClean="0"/>
              <a:t> napr. Robiť ťažké veci (podnecovať mladých k aktívnosti a iniciatíve, aby objavili a využili vlastný potenciál, a tak prekročili vlastné očakávania), Za dobrú radu (zameraný na prekonanie bariér medzi staršou a mladšou generáciou).</a:t>
            </a:r>
            <a:endParaRPr lang="sk-SK" altLang="sk-SK" dirty="0" smtClean="0"/>
          </a:p>
          <a:p>
            <a:pPr eaLnBrk="1" hangingPunct="1">
              <a:spcBef>
                <a:spcPct val="0"/>
              </a:spcBef>
            </a:pPr>
            <a:endParaRPr lang="sk-SK" b="1" dirty="0" smtClean="0"/>
          </a:p>
          <a:p>
            <a:pPr eaLnBrk="1" hangingPunct="1">
              <a:spcBef>
                <a:spcPct val="0"/>
              </a:spcBef>
            </a:pPr>
            <a:r>
              <a:rPr lang="sk-SK" b="1" dirty="0" smtClean="0"/>
              <a:t>Rada mládeže Slovenska (RmS) </a:t>
            </a:r>
            <a:r>
              <a:rPr lang="sk-SK" dirty="0" smtClean="0"/>
              <a:t>združuje mimovládne organizácie, ktoré sa venujú deťom a mládeži. V súčasnosti ich zastrešuje 33, každá z nich je formálne zaregistrovaná ako občianske združenie alebo nezisková organizácia. Všetky spolu združujú viac ako 40-tisíc detí a mladých ľudí.</a:t>
            </a:r>
            <a:r>
              <a:rPr lang="sk-SK" altLang="sk-SK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b="1" dirty="0" smtClean="0"/>
              <a:t>Rada pre mládež a univerzity KBS </a:t>
            </a:r>
            <a:r>
              <a:rPr lang="sk-SK" dirty="0" smtClean="0"/>
              <a:t>pripravuje podklady pre Konferenciu biskupov Slovenska a usmerňuje pastoračné smerovanie a aktivity pre mládež a univerzity na celoslovenskej a diecéznej úrovni. </a:t>
            </a:r>
          </a:p>
          <a:p>
            <a:r>
              <a:rPr lang="sk-SK" dirty="0" smtClean="0"/>
              <a:t>Rada v spolupráci s KANET n.o. svojimi aktivitami a činnosťou sa snažia flexibilne reagovať na potreby mladých ľudí. Celé smerovanie pastorácie a všetky aktivity sú priamo zamerané na cieľové skupiny a sú realizované podľa prioritného zamerania aktuálneho pastoračného plánu: DUCHOVNÝ RAST, EVANJELIZÁCIA, ANGAŽOVANOSŤ, SPOLUPRÁCA, PROPAGÁCIA. 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Interným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grantom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motivujeme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spoločenstvách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viac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angažovali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spoločnosti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alebo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vytvárali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funkčnú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spoluprácu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samosprávou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inými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organizáciami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rámci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Interného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spoločenstvá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možnosť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získať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finančný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príspevok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motivuje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spolupráci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proaktivite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angažovanosti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pozitívnemu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ovplyvňovaniu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spoločnosti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</p:txBody>
      </p:sp>
      <p:sp>
        <p:nvSpPr>
          <p:cNvPr id="24580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59629B-0CEA-4B78-B305-692241306833}" type="slidenum">
              <a:rPr lang="sk-SK" altLang="sk-SK" smtClean="0"/>
              <a:pPr/>
              <a:t>11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Dobrovoľníctvo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neoceniteľným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nástrojom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budovanie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spoločenstva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pravých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hodnôt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mladého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človeka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budúcnost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Slovenska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rámci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ZKSM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cielene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rozvíjame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dobrovoľnícke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pomocou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interného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grantového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vďaka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čomu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naši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ovplyvnit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prostredie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žiju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endParaRPr lang="en-US" dirty="0" smtClean="0">
              <a:effectLst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Plánujeme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vyvinút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metodiku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Školy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dobrovoľníctva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rámci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ktorej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chceme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mladým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ľuďom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poskytnút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vhľad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nielen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dobrovoľníctva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manažmentu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dobrovoľníkov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rámci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tohto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školenia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budeme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venovat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motivácii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dobrovoľníkov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práci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úspešným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vzťahom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ľudmi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riešeniu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konfliktov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ľudi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hľadaniu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budovaniu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tímu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matematike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manažmentu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zastrešenia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dobrovoľníckej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mediálnej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kampani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</a:t>
            </a:r>
            <a:endParaRPr lang="en-US" dirty="0" smtClean="0">
              <a:effectLst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Taktiez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plánujeme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Manuál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dobrovoľníkov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školiacu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pomôcku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mladých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samoukov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>
              <a:effectLst/>
            </a:endParaRP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Väčšie</a:t>
            </a:r>
            <a:r>
              <a:rPr lang="sk-SK" altLang="sk-SK" baseline="0" dirty="0" smtClean="0"/>
              <a:t> p</a:t>
            </a:r>
            <a:r>
              <a:rPr lang="sk-SK" altLang="sk-SK" dirty="0" smtClean="0"/>
              <a:t>rojekty a príležitosti pre dobrovoľníctvo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-</a:t>
            </a:r>
            <a:r>
              <a:rPr lang="sk-SK" altLang="sk-SK" baseline="0" dirty="0" smtClean="0"/>
              <a:t> </a:t>
            </a:r>
            <a:r>
              <a:rPr lang="sk-SK" altLang="sk-SK" dirty="0" smtClean="0"/>
              <a:t>Katarínka – konzervovanie zrúcanín kláštora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- Dubová</a:t>
            </a:r>
            <a:r>
              <a:rPr lang="sk-SK" altLang="sk-SK" baseline="0" dirty="0" smtClean="0"/>
              <a:t> Colonórum - konz</a:t>
            </a:r>
            <a:r>
              <a:rPr lang="sk-SK" altLang="sk-SK" dirty="0" smtClean="0"/>
              <a:t>ervovanie zrúcanín kostola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- Godzone tour –</a:t>
            </a:r>
            <a:r>
              <a:rPr lang="sk-SK" altLang="sk-SK" baseline="0" dirty="0" smtClean="0"/>
              <a:t> celá organizácia je postavená na dobrovoľníctve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aseline="0" dirty="0" smtClean="0"/>
              <a:t>- VOC – v štruktúre ZKSM ako dobrovoľníci </a:t>
            </a:r>
            <a:endParaRPr lang="sk-SK" altLang="sk-SK" dirty="0" smtClean="0"/>
          </a:p>
        </p:txBody>
      </p:sp>
      <p:sp>
        <p:nvSpPr>
          <p:cNvPr id="2355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F3B23B-6CA0-454B-B752-63E8CC4AF51F}" type="slidenum">
              <a:rPr lang="sk-SK" altLang="sk-SK" smtClean="0"/>
              <a:pPr/>
              <a:t>12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Súčasťou</a:t>
            </a:r>
            <a:r>
              <a:rPr lang="sk-SK" alt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ZKSM je niekoľko veľkých projektov, cez ktoré sa usiluje prinášať do spoločnosti pozitívne zmeny v rôznych smeroch.</a:t>
            </a:r>
            <a:endParaRPr lang="sk-SK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 súčasným projektom ZKSM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patrí evanjelizačný projekt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Godzone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ktorý sa usiluje šíriť posolstvo evanjelia mladým ľuďom spôsobom, ktorý je im blízky. 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Víziou projektu je priniesť prebudenie, zjednotenie, motiváciu a povzbudenie. Tento svet potrebuje počuť silné posolstvo evanjelia a Godzone ho prináša spôsobom, ktorý zasiahne – atraktívnym, kreatívnym a moderným. Chceme spolu budovať generáciu mladých ľudí, ktorým ide o Božie kráľovstvo a zažívať zmenu, ktorú táto generácia prinesie. Každý rok organizuje projekt Godzone turné v</a:t>
            </a:r>
            <a:r>
              <a:rPr lang="sk-SK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rozličných mestách na </a:t>
            </a:r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Slovensku.</a:t>
            </a: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312EB-3014-48A7-8768-99E048B42B77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Lifenet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vznikol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nástroj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napĺňanie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vízie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ZKSM 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cieľom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každej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fungovalo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kresťanov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prinášajúcich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kráľovstvo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každej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oblasti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Myšlienka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vznikala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tiež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nadväznosti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potrebu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spájania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kresťanov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rôznych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oblastiach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spoločnosti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viac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šíriť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kresťanské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hodnoty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 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Lifenet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ktorý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zahŕňa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tri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sieťovanie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cieľom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vytvoriť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celoslovenskú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prevažne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ľudí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ktorí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zastupovať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aktívne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zapojení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ďalších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fáz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projektu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mapovanie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zástupcovia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jednotlivých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pomôžu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zmapovať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situáciu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danej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nachádza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nenachádza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spoločenstvo,stretko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skupinka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kresťanov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potrebovali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nejakú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Taktiež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budú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posúvať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rôzne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zaujímavé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aktivity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diecéze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posúvanie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poslednou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fázou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kedy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vyhodnotíme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zozbierané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informácie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jednotlivých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pristúpime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praktickej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niekde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nefunguje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nijaká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skupinka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stretko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snažiť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pomôcť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tejto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nájsť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spôsob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akým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napraviť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stretko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potrebovať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formáciou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snažiť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nájsť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okolí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ktoré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bolo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ochotné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pomôcť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atď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Týmto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spôsobom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chceme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podnietiť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spoločenstiev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vytvárať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spoluprácu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medzi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nimi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Veríme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kresťanov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pre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každú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farnosť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veľkou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pomocou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zachytenie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ľudí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hľadajúcich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túžiacich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prijatí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spoznávaní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kresťanských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hodnôt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dôležitých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rozvoj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mladých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ľudí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Slovensku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LIFENET je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určený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každého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aktívne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zapojiť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budovania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tejto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svojom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obci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regióne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posúvať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informácie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rámci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mapovať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prepájať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kresťanské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spoločenstvá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vytvoriť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priestor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ich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spoluprácu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posúvanie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vyššiu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úroveň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312EB-3014-48A7-8768-99E048B42B7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Ďalším dôležitým projektom je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Tvoja vec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ktorého neskôr vzišiel projekt </a:t>
            </a:r>
            <a:r>
              <a:rPr lang="sk-S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Adoptuj si politika 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cieľom modliť sa za politikov a vládu Slovenska. Z týchto projektov vznikol projekt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Kresťan v politike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ktorý sa usiluje v mladých ľuďoch podnecovať záujem o aktívne zapájanie sa do politického života, čo by malo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byť prirodzenou súčasťou života každého kresťana. Posledným z hlavných projektov je,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už spomenutý,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Lifenet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ktorý vznikol ako nástroj pre napĺňanie vízie ZKSM, s cieľom, aby v každom meste, v každej farnosti na Slovensku fungovalo spoločenstvo kresťanov, prinášajúcich Božie kráľovstvo do každej oblasti života. Myšlienka projektu vznikala tiež v nadväznosti na potrebu spájania kresťanov v rôznych oblastiach spoločnosti, aby sa mohli stále viac šíriť kresťanské hodnoty na Slovensku. </a:t>
            </a:r>
            <a:b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sk-SK" altLang="sk-SK" dirty="0" smtClean="0"/>
          </a:p>
        </p:txBody>
      </p:sp>
      <p:sp>
        <p:nvSpPr>
          <p:cNvPr id="2560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20808D-D7EA-46A3-A807-B1AAD6B9BF4A}" type="slidenum">
              <a:rPr lang="sk-SK" altLang="sk-SK" smtClean="0"/>
              <a:pPr/>
              <a:t>15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je známe aj vďaka dlhoročným projektom, medzi ktoré patrí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Púť mladých ľudí z Muráňa do Levoče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obnova kultúrnych pamiatok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Katarínka a Dubova Colonorum.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Vďaka projektom na záchranu kultúrnej pamiatky Kláštora sv. Kataríny Alexandrijskej a kostola sv. Kozmu a Damiána môžu mladí ľudia stráviť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týždne krásneho spoločenstva v objatí prírody a histórie, bez mobilov, hodiniek či internetu. Mladí dobrovoľníci prácou svojich rúk oživujú chátrajúce múry kameň po kameni, ide tu najmä o školu služby, vďaka ktorej môžu rásť, naučiť sa niečo nové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hlavne uvedomiť si skutočné hodnoty života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bližšie stretnúť Boha.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K ďalším projektom patrí napr. cudzojazyčný mládežnícky tábor </a:t>
            </a:r>
            <a:r>
              <a:rPr lang="sk-SK" altLang="sk-SK" b="1" dirty="0" smtClean="0"/>
              <a:t>Nemecký</a:t>
            </a:r>
            <a:r>
              <a:rPr lang="sk-SK" altLang="sk-SK" b="1" baseline="0" dirty="0" smtClean="0"/>
              <a:t> Anem</a:t>
            </a:r>
            <a:r>
              <a:rPr lang="sk-SK" altLang="sk-SK" b="0" baseline="0" dirty="0" smtClean="0"/>
              <a:t> a v minulosti sa realizovali projekty ako napr. </a:t>
            </a:r>
            <a:r>
              <a:rPr lang="sk-SK" altLang="sk-SK" b="1" baseline="0" dirty="0" smtClean="0"/>
              <a:t>Robiť ťažké veci </a:t>
            </a:r>
            <a:r>
              <a:rPr lang="sk-SK" altLang="sk-SK" baseline="0" dirty="0" smtClean="0"/>
              <a:t>(podnecovať mladých k aktívnosti a iniciatíve, aby objavili a využili vlastný potenciál, a tak prekročili vlastné očakávania), </a:t>
            </a:r>
            <a:r>
              <a:rPr lang="sk-SK" altLang="sk-SK" b="1" baseline="0" dirty="0" smtClean="0"/>
              <a:t>Za dobrú radu </a:t>
            </a:r>
            <a:r>
              <a:rPr lang="sk-SK" altLang="sk-SK" baseline="0" dirty="0" smtClean="0"/>
              <a:t>(zameraný na prekonanie bariér medzi staršou a mladšou generáciou).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ZKSM tiež</a:t>
            </a:r>
            <a:r>
              <a:rPr lang="sk-SK" altLang="sk-SK" baseline="0" dirty="0" smtClean="0"/>
              <a:t> podporuje rôzne e</a:t>
            </a:r>
            <a:r>
              <a:rPr lang="sk-SK" altLang="sk-SK" dirty="0" smtClean="0"/>
              <a:t>vanjelizačné podujatia a aktivity, napr.</a:t>
            </a:r>
            <a:r>
              <a:rPr lang="sk-SK" altLang="sk-SK" baseline="0" dirty="0" smtClean="0"/>
              <a:t> </a:t>
            </a:r>
            <a:r>
              <a:rPr lang="sk-SK" altLang="sk-SK" b="1" baseline="0" dirty="0" smtClean="0"/>
              <a:t>Kurz Alfa</a:t>
            </a:r>
            <a:r>
              <a:rPr lang="sk-SK" altLang="sk-SK" b="1" dirty="0" smtClean="0"/>
              <a:t>, Kurz Objav – Nasleduj - Odovzdaj Krista, Kurz</a:t>
            </a:r>
            <a:r>
              <a:rPr lang="sk-SK" altLang="sk-SK" b="1" baseline="0" dirty="0" smtClean="0"/>
              <a:t> základov kresťanského života</a:t>
            </a:r>
            <a:r>
              <a:rPr lang="sk-SK" altLang="sk-SK" baseline="0" dirty="0" smtClean="0"/>
              <a:t> a </a:t>
            </a:r>
            <a:r>
              <a:rPr lang="sk-SK" altLang="sk-SK" b="1" baseline="0" dirty="0" smtClean="0"/>
              <a:t>rôzne evanjelizačné koncerty a festivaly </a:t>
            </a:r>
            <a:r>
              <a:rPr lang="sk-SK" altLang="sk-SK" baseline="0" dirty="0" smtClean="0"/>
              <a:t>(diec. stretnutia mládeže, Bigfish, Campfest, Breakfest, Nove svitanie, Festival radosti - Domček).</a:t>
            </a:r>
            <a:endParaRPr lang="sk-SK" altLang="sk-SK" dirty="0" smtClean="0"/>
          </a:p>
        </p:txBody>
      </p:sp>
      <p:sp>
        <p:nvSpPr>
          <p:cNvPr id="2662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40F8AD-C6E8-4C94-B20E-211FCA3AA6C5}" type="slidenum">
              <a:rPr lang="sk-SK" altLang="sk-SK" smtClean="0"/>
              <a:pPr/>
              <a:t>16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Godzone </a:t>
            </a:r>
            <a:r>
              <a:rPr lang="sk-SK" altLang="sk-SK" dirty="0" err="1" smtClean="0"/>
              <a:t>shop</a:t>
            </a:r>
            <a:r>
              <a:rPr lang="sk-SK" altLang="sk-SK" dirty="0" smtClean="0"/>
              <a:t>, Musicant, Kumran.sk, </a:t>
            </a:r>
            <a:r>
              <a:rPr lang="sk-SK" altLang="sk-SK" dirty="0" err="1" smtClean="0"/>
              <a:t>Ver.sk</a:t>
            </a:r>
            <a:r>
              <a:rPr lang="sk-SK" altLang="sk-SK" dirty="0" smtClean="0"/>
              <a:t>, Vydavateľstvo Don </a:t>
            </a:r>
            <a:r>
              <a:rPr lang="sk-SK" altLang="sk-SK" dirty="0" err="1" smtClean="0"/>
              <a:t>Bosco</a:t>
            </a:r>
            <a:r>
              <a:rPr lang="sk-SK" altLang="sk-SK" dirty="0" smtClean="0"/>
              <a:t>, </a:t>
            </a:r>
            <a:r>
              <a:rPr lang="sk-SK" altLang="sk-SK" dirty="0" err="1" smtClean="0"/>
              <a:t>Tomtone</a:t>
            </a:r>
            <a:r>
              <a:rPr lang="sk-SK" altLang="sk-SK" dirty="0" smtClean="0"/>
              <a:t>, </a:t>
            </a:r>
            <a:r>
              <a:rPr lang="sk-SK" altLang="sk-SK" dirty="0" err="1" smtClean="0"/>
              <a:t>Papierníctva</a:t>
            </a:r>
            <a:r>
              <a:rPr lang="sk-SK" altLang="sk-SK" dirty="0" smtClean="0"/>
              <a:t> CECH, Kníhkupectvo Petra, Kníhkupectvo </a:t>
            </a:r>
            <a:r>
              <a:rPr lang="sk-SK" altLang="sk-SK" dirty="0" err="1" smtClean="0"/>
              <a:t>Zachej</a:t>
            </a:r>
            <a:r>
              <a:rPr lang="sk-SK" altLang="sk-SK" dirty="0" smtClean="0"/>
              <a:t>, Godzone konferencia, </a:t>
            </a:r>
            <a:r>
              <a:rPr lang="sk-SK" altLang="sk-SK" dirty="0" err="1" smtClean="0"/>
              <a:t>Campfest</a:t>
            </a:r>
            <a:r>
              <a:rPr lang="sk-SK" altLang="sk-SK" dirty="0" smtClean="0"/>
              <a:t>, Festival radosti, púte radosti, púť </a:t>
            </a:r>
            <a:r>
              <a:rPr lang="sk-SK" altLang="sk-SK" dirty="0" err="1" smtClean="0"/>
              <a:t>Muráň-Levoča</a:t>
            </a:r>
            <a:r>
              <a:rPr lang="sk-SK" altLang="sk-SK" dirty="0" smtClean="0"/>
              <a:t>, Slovo medzi nami, Nahlas a mnoho ďalších.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="1" dirty="0" smtClean="0"/>
              <a:t>Zoznam</a:t>
            </a:r>
            <a:r>
              <a:rPr lang="sk-SK" altLang="sk-SK" baseline="0" dirty="0" smtClean="0"/>
              <a:t> všetkých </a:t>
            </a:r>
            <a:r>
              <a:rPr lang="sk-SK" altLang="sk-SK" b="1" baseline="0" dirty="0" smtClean="0"/>
              <a:t>zliav</a:t>
            </a:r>
            <a:r>
              <a:rPr lang="sk-SK" altLang="sk-SK" baseline="0" dirty="0" smtClean="0"/>
              <a:t> od našich partnerov je na stránke: </a:t>
            </a:r>
            <a:r>
              <a:rPr lang="sk-SK" altLang="sk-SK" baseline="0" dirty="0" err="1" smtClean="0"/>
              <a:t>www.zksm.sk</a:t>
            </a:r>
            <a:r>
              <a:rPr lang="sk-SK" altLang="sk-SK" baseline="0" dirty="0" smtClean="0"/>
              <a:t>/</a:t>
            </a:r>
            <a:r>
              <a:rPr lang="sk-SK" altLang="sk-SK" baseline="0" dirty="0" err="1" smtClean="0"/>
              <a:t>zlavy-pre-clenov-zksm</a:t>
            </a:r>
            <a:r>
              <a:rPr lang="sk-SK" altLang="sk-SK" baseline="0" dirty="0" smtClean="0"/>
              <a:t> </a:t>
            </a:r>
            <a:endParaRPr lang="sk-SK" altLang="sk-SK" dirty="0" smtClean="0"/>
          </a:p>
        </p:txBody>
      </p:sp>
      <p:sp>
        <p:nvSpPr>
          <p:cNvPr id="2765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A29CA5-3A15-4F09-81C8-B8DF98B70F86}" type="slidenum">
              <a:rPr lang="sk-SK" altLang="sk-SK" smtClean="0"/>
              <a:pPr/>
              <a:t>17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Ak potrebujete rýchlu</a:t>
            </a:r>
            <a:r>
              <a:rPr lang="sk-SK" altLang="sk-SK" baseline="0" dirty="0" smtClean="0"/>
              <a:t> radu, poradenstvo alebo sa s nami chcete podeliť o svoje postrehy a pripomienky, môžete sa spojiť s naším PR manažérmi </a:t>
            </a:r>
            <a:r>
              <a:rPr lang="sk-SK" altLang="sk-SK" baseline="0" dirty="0" err="1" smtClean="0"/>
              <a:t>online</a:t>
            </a:r>
            <a:r>
              <a:rPr lang="sk-SK" altLang="sk-SK" baseline="0" dirty="0" smtClean="0"/>
              <a:t> prostredníctvom </a:t>
            </a:r>
            <a:r>
              <a:rPr lang="sk-SK" altLang="sk-SK" baseline="0" dirty="0" err="1" smtClean="0"/>
              <a:t>livechatu</a:t>
            </a:r>
            <a:r>
              <a:rPr lang="sk-SK" altLang="sk-SK" baseline="0" dirty="0" smtClean="0"/>
              <a:t> na našej stránke </a:t>
            </a:r>
            <a:r>
              <a:rPr lang="sk-SK" altLang="sk-SK" baseline="0" dirty="0" err="1" smtClean="0"/>
              <a:t>zksm.sk</a:t>
            </a:r>
            <a:r>
              <a:rPr lang="sk-SK" altLang="sk-SK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sk-SK" altLang="sk-SK" baseline="0" dirty="0" smtClean="0"/>
          </a:p>
        </p:txBody>
      </p:sp>
      <p:sp>
        <p:nvSpPr>
          <p:cNvPr id="2867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E1D807-A22E-47E1-A9BD-EE56A124AF5D}" type="slidenum">
              <a:rPr lang="sk-SK" altLang="sk-SK" smtClean="0"/>
              <a:pPr/>
              <a:t>18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sk-SK" altLang="sk-SK" dirty="0" smtClean="0"/>
              <a:t>Podakovanie za pozornosť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sk-SK" altLang="sk-SK" smtClean="0"/>
              <a:t>vyjadriť úctu voči prítomným</a:t>
            </a:r>
            <a:endParaRPr lang="sk-SK" altLang="sk-SK" smtClean="0"/>
          </a:p>
        </p:txBody>
      </p:sp>
      <p:sp>
        <p:nvSpPr>
          <p:cNvPr id="1638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310208-3994-4959-A6F6-3D9F8E2F67B9}" type="slidenum">
              <a:rPr lang="sk-SK" altLang="sk-SK" smtClean="0"/>
              <a:pPr/>
              <a:t>19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Predstavenie poslania ZKSM.</a:t>
            </a:r>
          </a:p>
          <a:p>
            <a:pPr eaLnBrk="1" hangingPunct="1">
              <a:spcBef>
                <a:spcPct val="0"/>
              </a:spcBef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mládežnícka organizácia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ktorá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 venuje systematickej práci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 mládežou. Od počiatkov je poslaním ZKSM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osobnostný a duchovný rozvoj mladého človeka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osobnosť s uceleným pohľadom na život.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sa snaží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prostredníctvom neformálneho vzdelávania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pomáhať mladým dozrievať,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aby boli schopní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svojimi postojmi, konaním a prácou prispieť k rozvoju spoločnosti a cirkvi. ZKSM taktiež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organizuje pre mladých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rôzne podujatia (duchovné, spoločenské, vzdelávacie, kultúrne, charitatívne, športové) v rámci jednotlivých regiónov, ako aj na celoslovenskej a medzinárodnej úrovni. Mottom celého úsilia ZKSM je </a:t>
            </a:r>
            <a:r>
              <a:rPr lang="sk-SK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„Spoločenstvo aj v tvojom meste.“ </a:t>
            </a:r>
            <a:r>
              <a:rPr lang="sk-SK" baseline="0" dirty="0" smtClean="0"/>
              <a:t>“ </a:t>
            </a:r>
            <a:endParaRPr lang="sk-SK" altLang="sk-SK" dirty="0" smtClean="0">
              <a:solidFill>
                <a:srgbClr val="58585A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</p:txBody>
      </p:sp>
      <p:sp>
        <p:nvSpPr>
          <p:cNvPr id="2048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030962-7138-41B9-B3E4-A523885CFB9C}" type="slidenum">
              <a:rPr lang="sk-SK" altLang="sk-SK" smtClean="0"/>
              <a:pPr/>
              <a:t>2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 pohľade dopredu je víziou ZKSM to, aby pomáhali spoločenstvám zrelých kresťanov prinášať zmenu a Božie Kráľovstvo do každého mesta a obce na Slovensku. Chceme týmto spôsobom mladých podporovať, formovať, viesť a tým investovať do budúcnosti Slovenska. S víziou úzko súvisí aj poslanie ZKSM...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</p:txBody>
      </p:sp>
      <p:sp>
        <p:nvSpPr>
          <p:cNvPr id="19460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75EF26-726C-4D0D-8DE2-9A0D14A41BF3}" type="slidenum">
              <a:rPr lang="sk-SK" altLang="sk-SK" smtClean="0"/>
              <a:pPr/>
              <a:t>3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(* </a:t>
            </a:r>
            <a:r>
              <a:rPr lang="sk-SK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Údaje v </a:t>
            </a:r>
            <a:r>
              <a:rPr lang="sk-SK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infografike</a:t>
            </a:r>
            <a:r>
              <a:rPr lang="sk-SK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sú za rok 2014)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združuje kresťanské spoločenstvá mladých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usiluje sa ich podporovať formáciou, tvorbou metodických materiálov, ako aj koordináciou rôznych projektov a aktivít. Jeho poslaním je vytvárať priestor pre spoločenstvá, v ktorých mladí môžu odhaliť svoju identitu a nachádzať pravé hodnoty. </a:t>
            </a:r>
          </a:p>
          <a:p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ZKSM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najväčšia mládežnícka organizácia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Slovensku.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altLang="sk-SK" dirty="0" smtClean="0"/>
              <a:t>(Ďalšie mládežnícke org. na Slovensku sú </a:t>
            </a:r>
            <a:r>
              <a:rPr lang="sk-SK" altLang="sk-SK" dirty="0" err="1" smtClean="0"/>
              <a:t>eRko</a:t>
            </a:r>
            <a:r>
              <a:rPr lang="sk-SK" altLang="sk-SK" dirty="0" smtClean="0"/>
              <a:t>, </a:t>
            </a:r>
            <a:r>
              <a:rPr lang="sk-SK" altLang="sk-SK" dirty="0" err="1" smtClean="0"/>
              <a:t>Domka</a:t>
            </a:r>
            <a:r>
              <a:rPr lang="sk-SK" altLang="sk-SK" dirty="0" smtClean="0"/>
              <a:t> a Skauti...)</a:t>
            </a:r>
          </a:p>
          <a:p>
            <a:pPr eaLnBrk="1" hangingPunct="1"/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Viac ako 10 000 členov</a:t>
            </a:r>
          </a:p>
          <a:p>
            <a:pPr eaLnBrk="1" hangingPunct="1"/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448 základných kolektívov </a:t>
            </a:r>
          </a:p>
          <a:p>
            <a:pPr eaLnBrk="1" hangingPunct="1"/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30 oblastných centier 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="1" dirty="0" smtClean="0"/>
              <a:t>cca</a:t>
            </a:r>
            <a:r>
              <a:rPr lang="sk-SK" altLang="sk-SK" b="1" baseline="0" dirty="0" smtClean="0"/>
              <a:t> 2500 podujatí ročne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="1" baseline="0" dirty="0" smtClean="0"/>
              <a:t>13 webových stránok</a:t>
            </a:r>
            <a:endParaRPr lang="sk-SK" altLang="sk-SK" b="1" dirty="0" smtClean="0"/>
          </a:p>
        </p:txBody>
      </p:sp>
      <p:sp>
        <p:nvSpPr>
          <p:cNvPr id="1843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617CEE-5DC1-442A-B3DB-C38E10B02A0D}" type="slidenum">
              <a:rPr lang="sk-SK" altLang="sk-SK" smtClean="0"/>
              <a:pPr/>
              <a:t>4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Historické korene siahajú do 40-tych rokov min. stor., kedy na podnet prof. Kolakoviča vznikali prvé spoločenstvá mladých na Slovensku.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V 80-tych rokoch, pod záštitou kardinála Korca a podzemnej Cirkvi, začalo aktívne fungovanie.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Po revolúcii, v roku 1990 – vznik Laického apoštolského hnutia mládeže, a potom, na jeseň v tom istom roku HKSM</a:t>
            </a:r>
          </a:p>
          <a:p>
            <a:pPr algn="just" eaLnBrk="1" hangingPunct="1"/>
            <a:r>
              <a:rPr lang="sk-SK" sz="1200" dirty="0" smtClean="0"/>
              <a:t>Dnešnú podobu dostal názov združenia 16. januára 1999, keď Celoslovenská rada schválila zmenu stanov a názvu hnutia na Združenie kresťanských spoločenstiev mládeže.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V r. 2015 ZKSM oslávi 25. rokov svojho pôsobenia a práce s mladými pre mladých.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312EB-3014-48A7-8768-99E048B42B7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608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Združenie kresťanských spoločenstiev mládeže (ZKSM) oslávi tohto roku 25. výročie od svojho vzniku.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 tejto príležitosti ZKSM vydalo jubilejné logo so sloganom </a:t>
            </a:r>
            <a:r>
              <a:rPr lang="sk-S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„Mladým život, ktorý má šťavu“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ktoré má zviditeľniť 25 ročné úsilie združenia o formáciu a podporu mladých na Slovensku. Združenie tiež pripravilo sériu videoposolstiev, v ktorých zamestnanci a dobrovoľníci predstavujú hodnoty ZKSM pre mladých. Sú v nich tiež prezentované hlavné mládežnícke projekty, ktoré ZKSM realizuje a zastrešuje.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Videá sú postupne zverejňované na stránke </a:t>
            </a:r>
            <a:r>
              <a:rPr lang="sk-S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www.zksm.sk</a:t>
            </a:r>
            <a:r>
              <a:rPr lang="sk-SK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Týmto spôsobom sa chcú mladým ešte viac priblížiť a poukázať na potrebu rozvíjania ich potenciálu. Takisto chcú vyzdvihnúť hodnoty, ktoré sú pre súčasnú mládež tak dôležité, no  v spoločnosti často prehliadané.</a:t>
            </a:r>
          </a:p>
          <a:p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„Podstatné hodnoty pre nás nie sú tie, ktoré človeku prinášajú popularitu alebo úspech v spoločnosti, ale predovšetkým tie, ktoré formujú charakter a pomáhajú mladým vyzrievať v osobnosti. Takéto hodnoty sa usilujeme šíriť medzi mladých už štvrť storočia.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312EB-3014-48A7-8768-99E048B42B7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770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altLang="sk-SK" b="1" dirty="0" smtClean="0">
                <a:solidFill>
                  <a:srgbClr val="58585A"/>
                </a:solidFill>
              </a:rPr>
              <a:t>Administratívna</a:t>
            </a:r>
            <a:r>
              <a:rPr lang="sk-SK" altLang="sk-SK" dirty="0" smtClean="0">
                <a:solidFill>
                  <a:srgbClr val="58585A"/>
                </a:solidFill>
              </a:rPr>
              <a:t> – pomáhame spoločenstvám v administratívnych záležitostiach</a:t>
            </a:r>
            <a:r>
              <a:rPr lang="sk-SK" altLang="sk-SK" baseline="0" dirty="0" smtClean="0">
                <a:solidFill>
                  <a:srgbClr val="58585A"/>
                </a:solidFill>
              </a:rPr>
              <a:t> pri čerpaní dotácií;</a:t>
            </a:r>
            <a:r>
              <a:rPr lang="sk-SK" altLang="sk-SK" dirty="0" smtClean="0">
                <a:solidFill>
                  <a:srgbClr val="58585A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="1" dirty="0" smtClean="0">
                <a:solidFill>
                  <a:srgbClr val="58585A"/>
                </a:solidFill>
              </a:rPr>
              <a:t>mediálna</a:t>
            </a:r>
            <a:r>
              <a:rPr lang="sk-SK" altLang="sk-SK" dirty="0" smtClean="0">
                <a:solidFill>
                  <a:srgbClr val="58585A"/>
                </a:solidFill>
              </a:rPr>
              <a:t> – informovanie, propagovanie, motivovanie</a:t>
            </a:r>
            <a:r>
              <a:rPr lang="sk-SK" altLang="sk-SK" baseline="0" dirty="0" smtClean="0">
                <a:solidFill>
                  <a:srgbClr val="58585A"/>
                </a:solidFill>
              </a:rPr>
              <a:t> </a:t>
            </a:r>
            <a:r>
              <a:rPr lang="sk-SK" altLang="sk-SK" dirty="0" smtClean="0"/>
              <a:t>– propagácia vašich aktivít, ale aj našich aktivít smerom k členom</a:t>
            </a:r>
            <a:r>
              <a:rPr lang="sk-SK" altLang="sk-SK" baseline="0" dirty="0" smtClean="0"/>
              <a:t> a </a:t>
            </a:r>
            <a:r>
              <a:rPr lang="sk-SK" altLang="sk-SK" dirty="0" smtClean="0"/>
              <a:t>spoločenstvám; Usilujeme</a:t>
            </a:r>
            <a:r>
              <a:rPr lang="sk-SK" altLang="sk-SK" baseline="0" dirty="0" smtClean="0"/>
              <a:t> sa o efektívnu komunikáciu v rámci združenia smerom k členom a partnerom, ale aj smerom k širokej verejnosti a k médiám;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b="1" dirty="0" smtClean="0">
                <a:solidFill>
                  <a:srgbClr val="58585A"/>
                </a:solidFill>
              </a:rPr>
              <a:t>finančná</a:t>
            </a:r>
            <a:r>
              <a:rPr lang="sk-SK" altLang="sk-SK" dirty="0" smtClean="0">
                <a:solidFill>
                  <a:srgbClr val="58585A"/>
                </a:solidFill>
              </a:rPr>
              <a:t> – naše financie získavame</a:t>
            </a:r>
            <a:r>
              <a:rPr lang="sk-SK" altLang="sk-SK" baseline="0" dirty="0" smtClean="0">
                <a:solidFill>
                  <a:srgbClr val="58585A"/>
                </a:solidFill>
              </a:rPr>
              <a:t> z Ministerstva školstva, vedy, výskumu a športu. Vďaka tomu finančne prispievame na projekty, podujatia a rast spoločenstiev;</a:t>
            </a:r>
            <a:r>
              <a:rPr lang="sk-SK" altLang="sk-SK" dirty="0" smtClean="0">
                <a:solidFill>
                  <a:srgbClr val="58585A"/>
                </a:solidFill>
              </a:rPr>
              <a:t> projektová – tvoríme a rozvíjame projekty,</a:t>
            </a:r>
            <a:r>
              <a:rPr lang="sk-SK" altLang="sk-SK" baseline="0" dirty="0" smtClean="0">
                <a:solidFill>
                  <a:srgbClr val="58585A"/>
                </a:solidFill>
              </a:rPr>
              <a:t> prinášajúce život spoločenstvám, ponúkame možnosť zapojiť sa do projektov hradených z interného grantu ZKSM. Taktiež našim spoločenstvám pomáhame získavať 2% z daní;</a:t>
            </a:r>
            <a:r>
              <a:rPr lang="sk-SK" altLang="sk-SK" dirty="0" smtClean="0">
                <a:solidFill>
                  <a:srgbClr val="58585A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b="1" baseline="0" dirty="0" smtClean="0"/>
              <a:t>formačná – </a:t>
            </a:r>
            <a:r>
              <a:rPr lang="sk-SK" altLang="sk-SK" b="0" baseline="0" dirty="0" smtClean="0"/>
              <a:t>o formačnej si povieme viac pri ďalšom slide;</a:t>
            </a:r>
            <a:endParaRPr lang="sk-SK" altLang="sk-SK" b="1" dirty="0" smtClean="0"/>
          </a:p>
        </p:txBody>
      </p:sp>
      <p:sp>
        <p:nvSpPr>
          <p:cNvPr id="2150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45AAE0-6AB9-45DC-9AA9-72D1EF0EE415}" type="slidenum">
              <a:rPr lang="sk-SK" altLang="sk-SK" smtClean="0"/>
              <a:pPr/>
              <a:t>7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DAŠ = diecézne animátorské školy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ŠAS = škola animátorského sprevádzania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LAŠ = </a:t>
            </a:r>
            <a:r>
              <a:rPr lang="sk-SK" altLang="sk-SK" dirty="0" err="1" smtClean="0"/>
              <a:t>líderská</a:t>
            </a:r>
            <a:r>
              <a:rPr lang="sk-SK" altLang="sk-SK" dirty="0" smtClean="0"/>
              <a:t> animátorská škola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KVP = škola kresťan v politike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Metodické podklad – </a:t>
            </a:r>
            <a:r>
              <a:rPr lang="sk-SK" altLang="sk-SK" dirty="0" err="1" smtClean="0"/>
              <a:t>Stretkovnica</a:t>
            </a:r>
            <a:r>
              <a:rPr lang="sk-SK" altLang="sk-SK" dirty="0" smtClean="0"/>
              <a:t>, Animátor a život malého spoločenstva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Jednou z priorít ZKSM je neformálne vzdelávanie. V roku 2014 mala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Animátorská škola (AŠ),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ktorá vychováva mládežníckych vedúcich,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absolventom z celého Slovenska. </a:t>
            </a:r>
            <a:r>
              <a:rPr lang="sk-SK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Líderská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animátorská škola (LAŠ),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ktorú má momentálne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účastníkov, ponúka rast vo vodcovských zručnostiach. V roku 2015 sme otvorili </a:t>
            </a:r>
            <a:r>
              <a:rPr lang="sk-SK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Školu animátorského sprevádzania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zameranú na osobné poradenstvo. Zároveň chceme získať akreditáciu na školenia Ako robiť ťažké veci (ako motivovať tínedžerov, aby vyšli zo zóny pohodlia) a Sieťovanie (vytváranie sietí a partnerstiev). Pripravujeme aj vzdelávanie pre spoločenstvá orientované na sebapoznanie, komunikáciu, odhalenie talentov, budovanie charakteru a angažovanosť v miestnej komunite.</a:t>
            </a:r>
          </a:p>
          <a:p>
            <a:pPr eaLnBrk="1" hangingPunct="1">
              <a:spcBef>
                <a:spcPct val="0"/>
              </a:spcBef>
            </a:pPr>
            <a:endParaRPr lang="sk-SK" alt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altLang="sk-SK" dirty="0" smtClean="0"/>
              <a:t>Metodické materiály posúvama</a:t>
            </a:r>
            <a:r>
              <a:rPr lang="sk-SK" altLang="sk-SK" baseline="0" dirty="0" smtClean="0"/>
              <a:t> k mladým aj cez webovú</a:t>
            </a:r>
            <a:r>
              <a:rPr lang="sk-SK" altLang="sk-SK" dirty="0" smtClean="0"/>
              <a:t> stránke animator.sk</a:t>
            </a:r>
            <a:r>
              <a:rPr lang="sk-SK" altLang="sk-SK" baseline="0" dirty="0" smtClean="0"/>
              <a:t> o ktorej si povieme </a:t>
            </a:r>
            <a:r>
              <a:rPr lang="sk-SK" altLang="sk-SK" dirty="0" smtClean="0"/>
              <a:t>viac na dalšej strane.</a:t>
            </a:r>
          </a:p>
        </p:txBody>
      </p:sp>
      <p:sp>
        <p:nvSpPr>
          <p:cNvPr id="2253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6FDE9F-6A41-4B96-B8E1-3309E2F78A2B}" type="slidenum">
              <a:rPr lang="sk-SK" altLang="sk-SK" smtClean="0"/>
              <a:pPr/>
              <a:t>8</a:t>
            </a:fld>
            <a:endParaRPr lang="sk-SK" altLang="sk-S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Webová stránka </a:t>
            </a:r>
            <a:r>
              <a:rPr lang="sk-SK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animator.sk</a:t>
            </a:r>
          </a:p>
          <a:p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Stránka slúži najmä animátorom, vedúcim spoločenstiev a ľuďom zapájajúcim sa do mládežníckych stretnutí. V novej verzii sme pripravili miesto aj pre vedúcich a lídrov. Ponúka aj množstvo materiálu pre začínajúce skupinky a pre budúcich pracovníkov s deťmi a mládežou. </a:t>
            </a:r>
          </a:p>
          <a:p>
            <a:r>
              <a:rPr lang="sk-SK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Nájdete tu: </a:t>
            </a:r>
          </a:p>
          <a:p>
            <a:pPr lvl="1" eaLnBrk="1" hangingPunct="1">
              <a:buFontTx/>
              <a:buChar char="-"/>
            </a:pPr>
            <a:r>
              <a:rPr lang="sk-SK" altLang="sk-SK" sz="3200" dirty="0" smtClean="0">
                <a:cs typeface="Times New Roman" pitchFamily="18" charset="0"/>
              </a:rPr>
              <a:t> materiály pre deti a mládež</a:t>
            </a:r>
          </a:p>
          <a:p>
            <a:pPr lvl="1" eaLnBrk="1" hangingPunct="1">
              <a:buFontTx/>
              <a:buChar char="-"/>
            </a:pPr>
            <a:r>
              <a:rPr lang="sk-SK" altLang="sk-SK" sz="3200" dirty="0" smtClean="0">
                <a:cs typeface="Times New Roman" pitchFamily="18" charset="0"/>
              </a:rPr>
              <a:t> možnosti ubytovania, víkendoviek, </a:t>
            </a:r>
          </a:p>
          <a:p>
            <a:pPr lvl="1" eaLnBrk="1" hangingPunct="1">
              <a:buFontTx/>
              <a:buChar char="-"/>
            </a:pPr>
            <a:r>
              <a:rPr lang="sk-SK" altLang="sk-SK" sz="3200" dirty="0" smtClean="0">
                <a:cs typeface="Times New Roman" pitchFamily="18" charset="0"/>
              </a:rPr>
              <a:t> kapely,</a:t>
            </a:r>
          </a:p>
          <a:p>
            <a:pPr lvl="1" eaLnBrk="1" hangingPunct="1">
              <a:buFontTx/>
              <a:buChar char="-"/>
            </a:pPr>
            <a:r>
              <a:rPr lang="sk-SK" altLang="sk-SK" sz="3200" dirty="0" smtClean="0">
                <a:cs typeface="Times New Roman" pitchFamily="18" charset="0"/>
              </a:rPr>
              <a:t>rečníkov...</a:t>
            </a:r>
          </a:p>
          <a:p>
            <a:r>
              <a:rPr lang="sk-SK" dirty="0" smtClean="0"/>
              <a:t>Aj vy sa môžete spolupodieľať</a:t>
            </a:r>
            <a:r>
              <a:rPr lang="sk-SK" baseline="0" dirty="0" smtClean="0"/>
              <a:t> na tvorení tejto stránky a jej obsahu. Ak ste napadití, kreatívni a máte záľubu v prípravach metodických materiálov, námetov na stretká, kontaktujte nás. Radi budeme zdieľať aj vaše podnety a materiály, ktoríé pomôžu aj iným spoločenstvám.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312EB-3014-48A7-8768-99E048B42B7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87D4-42C1-4004-9F26-0E2D7CA67F2E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1C9F-6C76-4A1E-B9E4-D32D88CBB9C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1963-EDC3-444A-96F0-2C6E5A7FD778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27EB-05B7-4818-9183-E6DE646EE3C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C474-8BDC-4E56-A4CD-C7266564CCED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BA88-DB20-48CC-B285-5E81AF15AF0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B13B-0780-4213-8F8B-6DF97C103670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02997-B7F9-4DC8-87A3-411271FF5C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C875-87D5-446E-8B01-D0182E714BB3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C2FE-8B2C-46BD-876E-18B1888030E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2465-987A-4D56-841C-DECC97C9983A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07F98-4B1C-411A-94CA-95530AD0476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D8ED-7905-4EBA-B6DE-A7DD65F550F0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A18D-C7EF-49DB-9059-3797F065A0E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6AC7-951B-4C66-83E4-835C67B02811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56592-F322-4637-B7C2-3F1D22E6804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97A3-D1DF-45E0-816A-D1BA3C0AAD69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9F40-6679-41D5-B60F-7FBB5CF88A7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D11B1-9369-413A-9D85-402AA507056E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15D40-9394-4040-A53F-4ACDDD27045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E6D4-82C5-4339-876B-7177867FC2BA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C5AA-EEC6-49E5-8675-4ABCA81693F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Click to edit Master title style</a:t>
            </a:r>
            <a:endParaRPr lang="sk-SK" altLang="sk-S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Click to edit Master text styles</a:t>
            </a:r>
          </a:p>
          <a:p>
            <a:pPr lvl="1"/>
            <a:r>
              <a:rPr lang="en-US" altLang="sk-SK" smtClean="0"/>
              <a:t>Second level</a:t>
            </a:r>
          </a:p>
          <a:p>
            <a:pPr lvl="2"/>
            <a:r>
              <a:rPr lang="en-US" altLang="sk-SK" smtClean="0"/>
              <a:t>Third level</a:t>
            </a:r>
          </a:p>
          <a:p>
            <a:pPr lvl="3"/>
            <a:r>
              <a:rPr lang="en-US" altLang="sk-SK" smtClean="0"/>
              <a:t>Fourth level</a:t>
            </a:r>
          </a:p>
          <a:p>
            <a:pPr lvl="4"/>
            <a:r>
              <a:rPr lang="en-US" altLang="sk-SK" smtClean="0"/>
              <a:t>Fifth level</a:t>
            </a:r>
            <a:endParaRPr lang="sk-SK" altLang="sk-S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7CE1BD-649D-4B88-9319-AE6251AB4050}" type="datetimeFigureOut">
              <a:rPr lang="sk-SK"/>
              <a:pPr>
                <a:defRPr/>
              </a:pPr>
              <a:t>17.9.2015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465A98-A193-4963-A715-F3BB0F6DCFF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59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09462"/>
      </p:ext>
    </p:extLst>
  </p:cSld>
  <p:clrMapOvr>
    <a:masterClrMapping/>
  </p:clrMapOvr>
  <p:transition xmlns:p14="http://schemas.microsoft.com/office/powerpoint/2010/main" spd="med" advTm="1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6874"/>
      </p:ext>
    </p:extLst>
  </p:cSld>
  <p:clrMapOvr>
    <a:masterClrMapping/>
  </p:clrMapOvr>
  <p:transition xmlns:p14="http://schemas.microsoft.com/office/powerpoint/2010/main" spd="med" advTm="1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26743"/>
      </p:ext>
    </p:extLst>
  </p:cSld>
  <p:clrMapOvr>
    <a:masterClrMapping/>
  </p:clrMapOvr>
  <p:transition xmlns:p14="http://schemas.microsoft.com/office/powerpoint/2010/main" spd="med" advClick="0" advTm="1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598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90958"/>
      </p:ext>
    </p:extLst>
  </p:cSld>
  <p:clrMapOvr>
    <a:masterClrMapping/>
  </p:clrMapOvr>
  <p:transition xmlns:p14="http://schemas.microsoft.com/office/powerpoint/2010/main" spd="med" advTm="1096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84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03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0792"/>
      </p:ext>
    </p:extLst>
  </p:cSld>
  <p:clrMapOvr>
    <a:masterClrMapping/>
  </p:clrMapOvr>
  <p:transition xmlns:p14="http://schemas.microsoft.com/office/powerpoint/2010/main" spd="med" advTm="1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ks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1071</Words>
  <Application>Microsoft Macintosh PowerPoint</Application>
  <PresentationFormat>On-screen Show (4:3)</PresentationFormat>
  <Paragraphs>115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NÁZOV PREZENTÁCIE</dc:title>
  <dc:creator>GodzoneTV</dc:creator>
  <cp:lastModifiedBy>Microsoft Office User</cp:lastModifiedBy>
  <cp:revision>110</cp:revision>
  <dcterms:created xsi:type="dcterms:W3CDTF">2012-09-17T10:05:32Z</dcterms:created>
  <dcterms:modified xsi:type="dcterms:W3CDTF">2015-09-17T14:34:04Z</dcterms:modified>
</cp:coreProperties>
</file>